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lv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Nr.16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Vārds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/>
              <a:t>Dievs aicināja Mozu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Mozus redzēja, kad dzirdēja Dieva balsi?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skaists vīnogulājs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mākonis un pērkons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degošs krūms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sadalīta jūra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degošs krūms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Nr.25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Gideons un viņa 300 vīri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</a:t>
            </a:r>
            <a:r xmlns:a="http://schemas.openxmlformats.org/drawingml/2006/main">
              <a:rPr lang="l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/>
              <a:t>Kad Gideonam parādījās Tā Kunga eņģelis, viņš sacīja: "Tas Kungs ir ar tevi, varenais karotājs."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Tiesneši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Tā Kunga eņģelis parādījās Gideonam un sacīja: "Dievs ir ar tevi, varenais karotājs." Dievs viņam deva pārliecību caur rasu un vilnu.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viņš bija pārliecināts, ka Dievs viņu ir aicinājis, viņš nojauca Baalu un tā altāri, ko izraēlieši pielūdza.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teica Gideonam izvēlēties karotājus, lai uzvarētu midiāniešus. Saskaņā ar Dieva norādījumiem tika izraudzīti tikai 300 vīru.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viņam deva brīnišķīgu plānu, kā viņiem uzbrukt. Dievs lai viņiem ir taures un tukšas burkas ar lāpām iekšā.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Naktī Gideons un viņa 300 vīri īstenoja Dieva doto plānu. Viņi uzvarēja karā pret midiāniešiem.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Gideons un viņa 300 vīri uzvarēja karā pret daudziem midiāniešiem, tikai paklausot Dieva pavēlei.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Uzvaras noslēpums manā dzīvē ir paklausīt Dievam.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Viņš ir Visvarenais Dievs, kurš var sakaut daudzus ienaidnieka spēkus tikai ar 300 vīriem.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netika izmantots Gideonam un viņa 300 vīriem, lai uzvarētu ienaidnieku?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zobeni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lāpas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zobeni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Tas Kungs redzēja, ka viņš bija pārgājis skatīties, Dievs viņu sauca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krūma iekšienes,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"Mozus! Mozus!" Un Mozus sacīja: "Te es esmu."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</a:t>
            </a:r>
            <a:r xmlns:a="http://schemas.openxmlformats.org/drawingml/2006/main">
              <a:rPr lang="l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/>
              <a:t>Kad Gideonam parādījās Tā Kunga eņģelis, viņš sacīja: "Tas Kungs ir ar tevi, varenais karotājs."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Tiesneši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Nr.26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/>
              <a:t>Samsons, spēcīgais karotājs.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Sieviete dzemdēja zēnu un nosauca viņu par Simsonu. Viņš auga, un Tas Kungs viņu svētīja,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Tiesneši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Starp izraēliešu vadītājiem bija vadītājs, vārdā Simsons. Viņš bija cilvēks, kas bija jānošķir Dievam kopš dzimšanas.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Simsons bija ļoti spēcīgs karotājs. Simsona dēļ filistieši un citas valstis, kas viņus apspieda, nevarēja apspiest izraēliešus</a:t>
            </a:r>
            <a:r xmlns:a="http://schemas.openxmlformats.org/drawingml/2006/main">
              <a:rPr lang="lv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vairāk.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Viņa spēks nāca no matiem. Taču viņa mati bija noskūti, jo viņu apmānīja. Tātad viņš zaudēja spēku.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Simsonu sagrāba, un ienaidnieks par viņu pasmējās. Viņš nožēloja, ka viņu apmānīja augstprātības dēļ.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Simsons lūdza Dievu, lai viņš beidzot viņu atkal stiprina. Dievs atbildēja uz viņa lūgšanu un beidzot deva viņam spēku.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Simsons bija cilvēks, kuram tika dota īpaša žēlastība un Dieva aicinājums.</a:t>
            </a:r>
            <a:r xmlns:a="http://schemas.openxmlformats.org/drawingml/2006/main">
              <a:rPr lang="l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 viņa augstprātības dēļ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viņš tos visus pazaudēja.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Mēs arī esam Dieva mīļotie bērni, kas saņēmuši Dieva žēlastību un misiju.</a:t>
            </a:r>
            <a:r xmlns:a="http://schemas.openxmlformats.org/drawingml/2006/main">
              <a:rPr lang="l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Tāpēc mums ir jāpazemojas Dieva Vārda priekšā.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uzklausa un atbild uz mūsu nopietnajām un patiesajām lūgšanām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Nē.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Vārds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Desmit katastrofas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kurienes radās Simsona spēks?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mati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Sieviete dzemdēja zēnu un nosauca viņu par Simsonu. Viņš auga, un Tas Kungs viņu svētīja,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Tiesneši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Nr.27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/>
              <a:t>Rūta, cēla rakstura sieviete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Tava tauta būs mana tauta un tavs Dievs mans Dievs.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Rūta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Ebreju sievietei Naomi bija divi dēli, kuri apprecējās ar pagāniem. Bet viņas divi dēli nomira. Tātad viņa palika kopā ar divām atraitnēm vedekām.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nolēma atgriezties savās mājās Jūdā. Viņa teica savām abām vedeklēm, lai viņi atgrieztos mājās. Taču viņas otrā vedekla neatgriezās dzimtajā pilsētā, bet sekoja sievasmātei, lai dzīvotu Jūdā.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Rutai bija jāsavāc pāri palikušie graudi, lai dzīvotu pie Naomijas, jo viņai nebija vīra, kas vadītu mājsaimniecību.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Viņai gadījās paņemt pāri palikušos labību Boasam piederošā laukā. Boāss domāja, ka viņa ir dižciltīga sieviete, un viņš apprecējās ar Rutu.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Boāss uzņēma Rūtu un Naomi kā ģimeni un dzīvoja laimīgu dzīvi. Nākotnē ķēniņš Dāvids un Jēzus nāca no Boasa un Rutes dzimtas.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/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Ruta bija pagānīte. Viņa bija laba un sirsnīga sieviete un labi kalpoja vīramātei.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Tātad, viņa tika svētīta.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Mums ir arī jāpalīdz kaimiņiem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pielūdz Dievu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 labu un patiesu sirdi.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ēģiptieši atzīs, ka Es esmu Tas Kungs, kad es izstiepšu savu roku pret Ēģipti un izvedīšu no tās izraēliešus.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neskatās uz ārējo izskatu, bet skatās uz sirdi.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Kāpēc Naomija atgriezās mājās no Moāba uz Jūdu?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viņa saslima..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viņas vīrs nomira..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viņas divi dēli nomira..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viņa gribēja satikt savu ģimeni.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jo viņas divi dēli nomira..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Tava tauta būs mana tauta un tavs Dievs mans Dievs.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Rūta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Nr.28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Hannas lūgšana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zēns Samuēls turpināja augt augumā un labvēlībā Tā Kunga un cilvēku priekšā.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Hannai nebija dēla. Tāpēc viņa bija tik skumja, ka lūdza Dievu. "Ak, Dievs Tēvs, ja tu man dosi dēlu, es viņu došu par tevi uz visām viņa dzīves dienām."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atcerējās viņas lūgšanu un deva Hannai dēlu vārdā Samuēls.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 deva savu dēlu pielūgt Dievu templī, kā viņa iepriekš lūdza.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Samuēls dzīvoja templī un pielūdza Dievu. Viņš saņēma daudz žēlastības no cilvēkiem un Dieva.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Mazais Samuēls labi uzauga, lai būtu jauns zēns. Tad vēlāk viņš kļuva par pravieti, kurš klausījās Dieva balsī.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 pateica Dieva pavēli Ēģiptes ķēniņam faraonam. "Tas ir tas, ko saka Tas Kungs: Atlaid manu tautu, lai tie mani pielūdz."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Dievs uzklausīja visas Hannas lūgšanas, atcerējās viņu un pilnībā atbildēja.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Dievs uzklausa visas mūsu lūgšanas.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Tāpēc mums ir jālūdz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nopietni un godīgi.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uzklausīja mūsu lūgšanu un uzticīgi atbildēja.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</a:t>
            </a:r>
            <a:r xmlns:a="http://schemas.openxmlformats.org/drawingml/2006/main">
              <a:rPr lang="l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Kāpēc Hanna bija tik skumja?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vēdera sāpju dēļ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naudas trūkuma dēļ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dēla dēļ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viņa bija neglīta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dēla dēļ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zēns Samuēls turpināja augt augumā un labvēlībā Tā Kunga un cilvēku priekšā.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Nē.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Karalis Sauls, pirmais Izraēlas karalis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Tas Kungs atbildēja: Klausieties viņus un dodiet viņiem ķēniņu. Tad Samuēls sacīja Israēla vīriem: "Ejiet katrs atpakaļ uz savu pilsētu."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"Mums vajag karali!" Israēla ļaudis lūdza dot Samuēlam ķēniņu.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 viņiem došu ķēniņu, kā viņi lūdza." Dievs atbildēja Samuēlam.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sūtīja Saulu pie Samuēla. Dievs ļāva Samuēlam uzliet eļļu uz viņa galvas, lai viņš kļūtu par Izraēlas ķēniņu.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"Šis ir mūsu vadītājs Sauls." Samuēls darīja izraēliešiem zināmu, ka Dievs Saulu ir iecēlis par Izraēla vadītāju.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"Nevar būt! Kas ir Dievs? Es esmu dievs" Faraons to ļoti stingri atteica.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Sākumā Sauls labi vadīja izraēliešus, uzticīgi paklausot Dieva gribai. Tomēr viņš kļuva par sliktu ķēniņu, kurš nodeva Dieva gribu savas augstprātības un lepnuma dēļ.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Sākumā Sauls bija pazemīgs.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Tomēr pēc tam, kad viņš kļuva par karali,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viņš vairs nepakļāvās Dieva gribai.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Viņš kļuva augstprātīgs un alkatīgs.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Jums pastāvīgi jābūt pazemīgam, kad jūsu Dievs Tēvs jūs paaugstina.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mīl pazemīgos,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 lepojos noraida.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izraēlieši jautāja Samuēlam?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pārtika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karalis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Dieva Vārds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māja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karalis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Tas Kungs atbildēja: Klausieties viņus un dodiet viņiem ķēniņu. Tad Samuēls sacīja Israēla vīriem: "Ejiet katrs atpakaļ uz savu pilsētu."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Nē.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/>
              <a:t>Jauns zēns, Dāvids, kurš nogalināja Goliātu</a:t>
            </a:r>
            <a:r xmlns:a="http://schemas.openxmlformats.org/drawingml/2006/main">
              <a:rPr lang="lv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Dāvids sacīja filistietim: "Tu nāc pret mani ar zobenu, šķēpu un šķēpu, bet es nāku pret tevi Tā Kunga, visvarenā, Israēla karapulku Dieva vārdā, kuru tu esi apkaunojis.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Filistiešu nometnē bija milzu karavīrs, vārdā Goliāts. Viņš apvainoja Dieva vārdu, uzsākot cīņu.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Neviens neuzdrošinājās cīnīties pret viņu, jo biedēja viņu.</a:t>
            </a:r>
          </a:p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Tajā laikā, jaunais zēns, Dāvids sacīja ķēniņam Saulam: "Es iešu un cīnīšos ar viņu."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 varu viņu uzvarēt, ja Dievs ir ar mani."</a:t>
            </a:r>
          </a:p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Dāvids piegāja pie Goliāta ar pieciem gludiem akmeņiem.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 lūdza Dievu. "Kungs, lūdzu, dariet man zināmu, ko jūs turpmāk darīsit."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Dāvids sacīja Goliātam, kas nāca pret viņu ar zobenu un šķēpu. "Es cīnos pret jums Dieva Jahves vārdā!"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Dāvids iemeta akmeni un iesita Goliātam pa pieri.</a:t>
            </a:r>
          </a:p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Dāvids ar Dieva palīdzību guva uzvaru pār šo cīņu.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Izraēlas karavīri baidījās</a:t>
            </a:r>
            <a:r xmlns:a="http://schemas.openxmlformats.org/drawingml/2006/main">
              <a:rPr lang="l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 milzu Goliātu. Viņi baidījās no viņa.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Tomēr Dāvids, kurš ticēja Dieva aizsardzībai, drosmīgi cīnījās pret viņu un uzvarēja viņu.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Mums jātic, ka Dievs mūs vienmēr sargā. Mēs varam iegūt drosmi, ticot, ka Dievs mūs pasargās jebkuros apstākļos.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Drosme, kas nāk no ticības Dievam, var pārvarēt visas bailes.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dod uzvaru tiem, kas cīnās par Viņu.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/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Dāvids meta Goliātam?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zobens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šķēps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akmens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vairogs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akmens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Dāvids sacīja filistietim: "Tu nāc pret mani ar zobenu, šķēpu un šķēpu, bet es nāku pret tevi Tā Kunga, visvarenā, Israēla karapulku Dieva vārdā, kuru tu esi apkaunojis.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Samuēls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Dievs pievīla desmit nelaimes visā Ēģiptes zemē. Ēģiptes iedzīvotāji un faraons ir sapratuši, kas ir īsts Dievs.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"Mozus, tūlīt ej ārā no Ēģiptes ar visiem saviem izraēliešiem." Faraonam nekas cits neatlika, kā ļaut viņiem iet.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Faraons domāja, ka viņš ir spēcīgākais, ignorējot Dievu.</a:t>
            </a:r>
            <a:r xmlns:a="http://schemas.openxmlformats.org/drawingml/2006/main">
              <a:rPr lang="lv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Tātad viņam bija jāpiedzīvo lielas katastrofas.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Mums ir jāatzīst, ka Dievs ir Visvarenais, nevis mēs.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Tas Kungs redzēja, ka viņš bija pārgājis skatīties, Dievs viņu sauca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krūma iekšienes,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"Mozus! Mozus!" Un Mozus sacīja: "Te es esmu."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ir atšķirīgs no elkiem vai citiem viltus dieviem.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ir dzīvs un darbojas ar Savu vareno spēku.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Cik daudz nelaimju Dievs pievīla Ēģiptē?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septiņi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divpadsmit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desmit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desmit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ēģiptieši atzīs, ka Es esmu Tas Kungs, kad es izstiepšu savu roku pret Ēģipti un izvedīšu no tās izraēliešus.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NĒ. 18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Mākoņu stabs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4400"/>
              <a:t>un Uguns stabs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Dienā Tas Kungs gāja viņiem pa priekšu mākoņu stabā, lai vadītu tos ceļā, un naktī uguns stabā, lai apgaismotu tos, lai viņi varētu ceļot dienā vai naktī.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Mozus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 Ēģiptē dzīvoja 430 gadus. Viņi pameta Ēģipti, lai atgrieztos apsolītajā zemē — Kanaānā — 430 gadu beigās.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"Kā mēs varam iegūt pareizo ceļu?", "Ko darīt, ja ceļā satiekam sliktus cilvēkus?" Viņi ļoti uztraucās.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Toreiz Dievs viņiem parādīja pierādījumus, ka viņš tos vada. Tas bija mākoņu stabs.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Naktī tas kļuva par uguns stabu. Šādi Dievs viņus vadīja nakti un dienu.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"Mēs nebaidāmies, jo Dievs ir ar mums!" Izraēlieši pateicās Dievam, ka viņš viņus vadīja ar mākoņu stabu un uguns stabu.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Kādu dienu, kad Mozus redzēja, kā ēģiptietis sit izraēliešus, viņš sadusmojās, nostājās savas tautas pusē un nogalināja ēģiptieti.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</a:t>
            </a:r>
            <a:r xmlns:a="http://schemas.openxmlformats.org/drawingml/2006/main">
              <a:rPr lang="l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daudzi izraēlieši šķērsoja bīstamu tuksnesi, Dievs viņiem parādīja pierādījumus, ka Viņš tos vadīja un aizsargāja ar mākoņu stabu un uguns stabu.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Tagad Dievs ir ar mani un sargā mani. Pateiksimies Dievam.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vienmēr ir ar mums.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viņš mūs sargā dienu un nakti.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izraēlieši aizgāja no Ēģiptes, ar ko Dievs viņus vadīja?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mākoņu stabs un uguns stabs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putns un zivis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saule un mēness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suns un kaķis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mākoņu stabs un uguns stabs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Dienā Tas Kungs gāja viņiem pa priekšu mākoņu stabā, lai vadītu tos ceļā, un naktī uguns stabā, lai apgaismotu tos, lai viņi varētu ceļot dienā vai naktī.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Mozus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Nr.19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Izraēlieši iet cauri sadalītajai jūrai pa sausu zemi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 Mozus izstiepa savu roku pār jūru, un visu to nakti Tas Kungs dzina jūru atpakaļ ar stipru austrumu vēju un pārvērta to par sausu zemi. Ūdeņi tika sadalīti,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 un izraēlieši sastapās ar Sarkano jūru ceļā uz Kanaānu.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Ēģiptietis sagrāba izraēliešus, lai tos atkal notvertu.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 notika brīnišķīga lieta! Dievs ļāva Sarkanajai jūrai sadalīties un izraēliešiem staigāt pa sauso zemi.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Ēģiptes karavīri viņus sita, bet jūra atkal atgriezās, visi ēģiptiešu karavīri tika iepludināti jūrā. Neviens no viņiem neizdzīvoja.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faraons par to dzirdēja, Mozus no viņa baidījās un aizbēga no Ēģiptes pils un devās dzīvot Midiānas tuksnesī.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Mēs pateicamies Dievam, ka viņš mūs izglāba! Visi izraēlieši ar lielu prieku dziedāja priecīgas dziesmas.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izglāba izraēliešus no viņu izmisīgās situācijas.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arī biju situācijā, kad nomiru grēka dēļ, bet Dievs sūtīja Jēzu mani glābt!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mani izglāba no mūžīgās nāves!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Ak, Dievs Tēvs, liels paldies!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 ir?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ir mūsu glābējs, kas glābj savu tautu ar brīnišķīgu ceļu.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Kā izraēlieši devās pāri Sarkanajai jūrai?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viņiem atsūtīja lielu kuģi.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Dievs, lai viņi staigā pa jūras ūdeni.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sadalīja Sarkano jūru un ļāva viņiem iet tālāk</a:t>
            </a:r>
          </a:p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sausā zeme.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Lai Dievs viņiem lido pāri jūrai.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Dievs sadalīja Sarkano jūru un ļāva viņiem iet tālāk</a:t>
            </a:r>
          </a:p>
          <a:p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sausā zeme.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 Mozus izstiepa savu roku pār jūru, un visu to nakti Tas Kungs dzina jūru atpakaļ ar stipru austrumu vēju un pārvērta to par sausu zemi. Ūdeņi tika sadalīti,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Nr.20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/>
              <a:t>Dievs, kurš pievīla gaļu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"Es esmu dzirdējis izraēliešu kurnēšanu. Sakiet viņiem: krēslā jūs ēdīsit gaļu, un no rīta jūs paēdīsit maizi. Tad jūs atzīsit, ka Es esmu Tas Kungs, jūsu Dievs.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Izraēliešiem tuksnesī nebija pārtikas. Tad viņi kurnēja pret Mozu un Dievu.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 Tas Kungs sacīja Mozum. "Es tev nolaidīšu ēdienu no debesīm."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rīta uz tuksneša grīdas parādījās plānas pārslas kā sarma.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 kā gans nodzīvoja 40 gadus un beigās kļuva 80 gadus vecs.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Vakarā paipalas nāca pār viņiem un nokrita un pārklāja nometni. Viņi tos savāca, pagatavoja un ēda. Viņi necieta badu pat tuksnesī.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"Paldies Dievam!" Mozus un izraēlieši bija pārsteigti par Dieva visvareno spēku.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sagādāja Saviem ļaudīm ikdienas pārtiku ar pārsteidzošu veidu un Savu visvareno spēku pat tuksnesī, kur viņi to nevarēja atrast.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Mēs ticam, ka Dievs ar Savu brīnišķīgo ceļu uzticīgi nodrošinās mums mūsu vajadzības.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 ir?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Viņš ir brīnišķīgs Dievs, kurš jau iepriekš zina mūsu vajadzības un nodrošina tās ar savu apbrīnojamo ceļu.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Dievs nodrošināja saviem badā cietušajiem cilvēkiem?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un paipalas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Maize un piens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Gaļa un ūdens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Rīsi un zupa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Manna un paipalas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"Es esmu dzirdējis izraēliešu kurnēšanu. Sakiet viņiem: krēslā jūs ēdīsit gaļu, un no rīta jūs paēdīsit maizi. Tad jūs atzīsit, ka Es esmu Tas Kungs, jūsu Dievs.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Nē.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/>
              <a:t>Desmit baušļi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Mozus bija tur pie Tā Kunga četrdesmit dienas un četrdesmit naktis, neēdot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maize vai dzeramais ūdens. Un viņš uzrakstīja uz plāksnēm derības vārdus — desmit baušļus.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Mozus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 ieradās Horeba kalnā (Sinaja kalnā). Tā Kunga godība bija pilna Sinaja kalnā (Horeba kalnā).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sacīja Mozum: "Nāc pie manis kalnā." Mozus uzkāpa Dieva kalnā.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Kādu dienu Dievs viņu sauca degošā krūmā un sacīja viņam. "Es sūtu jūs pie faraona, lai izglābtu manu tautu, izraēliešus no Ēģiptes."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Kungs satikās Horeba kalnā.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iedeva Mozum akmens plāksnes. Dievs uzrakstīja uz tā likumus un pavēles, lai izraēlieši ievērotu desmit baušļus.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"Paldies, Kungs, ka devi mums likumus."</a:t>
            </a:r>
          </a:p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Mozus domāja: "Es atbrīvošu un mācīšu šos dārgos desmit baušļus."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Desmit baušļi ir dārgie noteikumi, ko Dievs ir devis mūsu dzīvei.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mēs paklausām Dieva likumiem, Dievs būs apmierināts ar mūsu dzīvi.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mums ir devis likumus un desmit baušļus.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mums atklāja sevi caur šiem likumiem un baušļiem.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Dievs uzrakstīja desmit baušļus?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Koka planšete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Dubļi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planšetdators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Papīrs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Akmens tablete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Akmens tablete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Mozus bija tur pie Tā Kunga četrdesmit dienas un četrdesmit naktis, neēdot</a:t>
            </a: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maize vai dzeramais ūdens. Un viņš uzrakstīja uz plāksnēm derības vārdus — desmit baušļus.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Mozus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Nr.22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Zelta teļš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Viņš paņēma to, ko viņi viņam iedeva, un izveidoja to elku formā</a:t>
            </a:r>
          </a:p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no teļa, veidojot to ar instrumentu. Tad viņi sacīja: Tie ir tavi dievi, Israēl, kas tevi izveda no Ēģiptes.</a:t>
            </a:r>
          </a:p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Mozus tik ilgi nenokāpa no Kalna, viņi jutās neomulīgi. "Mums ir vajadzīgs mūsu dievs, lai mūs vadītu Mozus vietā."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Mozus atgriezās Ēģiptē, lai glābtu savu tautu, izraēliešus, kas turēja nūju, ko viņam bija devis Dievs.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Tātad viņi izgatavoja zelta teļu un pielūdza to kā savu dievu, kas viņus vadīja.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Mozus, kurš nāca klajā ar desmit baušļiem, kļuva tik dusmīgs.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uz viņiem nikni dusmojās. "Es viņus iznīcināšu. Tad es jūs padarīšu par lielu tautu."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Bet Mozus lūdza Dievu, lai viņš viņiem nopietni piedod. Dievs uzklausīja Mozus lūgšanu un piedeva viņiem.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</a:t>
            </a:r>
            <a:r xmlns:a="http://schemas.openxmlformats.org/drawingml/2006/main">
              <a:rPr lang="lv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Dievam visvairāk riebjas pielūgt citus dievus Viņa vietā.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Jūs nedrīkstat taisīt sev nevienu elku par katru cenu.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Lai kas arī nenotiktu, tev nebūs paklanīties viņu priekšā un nepielūgt tos.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rgbClr val="FF0000"/>
                </a:solidFill>
              </a:rPr>
              <a:t>Dievs?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visvairāk ienīst elku pielūgšanu Viņa vietā.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Kādu elku izraēlieši izgatavoja grēku izdarīšanai?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Zelta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Ērglis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Zelta teļš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Sudraba teļš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Sudrabs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Ērglis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Zelta teļš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Viņš paņēma to, ko viņi viņam iedeva, un izveidoja to elku formā</a:t>
            </a:r>
          </a:p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no teļa, veidojot to ar instrumentu. Tad viņi sacīja: Tie ir tavi dievi, Israēl, kas tevi izveda no Ēģiptes.</a:t>
            </a:r>
          </a:p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Izceļošana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Nr.23 Dieva Vārds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Dieva nams (Tabernakuls) tuksnesī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Tajā dienā, kad tika uzcelts telts, Liecības telts, to aizsedza mākonis. No vakara līdz rītam mākonis virs tabernakla izskatījās kā uguns.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Skaitļi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Dievs aicināja Mozu par izraēliešu vadītāju, kad viņam bija 80 gadu.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Dieva plāns atšķiras no mūsu, taču Viņa plāns vienmēr ir pilnīgs.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Mums ir jātic, ka Dieva plāns ir pilnīgs, un mums ir jāpaļaujas uz Viņu.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teica Mozum, lai viņš taisa Tabernaklu — Dieva namu.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pastāstīja visu par Tabernaklu — tās formu un visu, kas tam jāsagatavo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Dievs lika viņiem zināt, kā izmantot katru priekšmetu, kad viņi pielūdz Dievu Tabernaklā.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Mozus un izraēlieši pēc Dieva norādījumiem uzcēla tabernaklu — Dieva namu.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Dienā, kad telts tika uzcelta, mākonis, kas liecināja par Dieva godību, to pārklāja. Telts bija zīme, ka Dievs ir ar izraēliešiem.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ļāva izraēliešiem izveidot mājokli — Dieva namu, un lika viņiem dzīvot ar telts centru.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Mums jādzīvo ar Dievu kā mūsu prāta un dzīves centru.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rgbClr val="FF0000"/>
                </a:solidFill>
              </a:rPr>
              <a:t>Dievs?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dzīvo ar mums, staigā ar mums, vada mūs un runā ar mums.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Dievs ļāva izraēliešiem izgatavot?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Zelta teļš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Desmit baušļi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Tabernakls — Dieva nams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Tabernakls — Dieva nams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bg1">
                    <a:lumMod val="50000"/>
                  </a:schemeClr>
                </a:solidFill>
              </a:rPr>
              <a:t>Tajā dienā, kad tika uzcelts telts, Liecības telts, to aizsedza mākonis. No vakara līdz rītam mākonis virs tabernakla izskatījās kā uguns.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Skaitļi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Nr.24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vārdu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 xmlns:a="http://schemas.openxmlformats.org/drawingml/2006/main">
              <a:rPr lang="l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Dievs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400"/>
              <a:t>Sabruka Jēriko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v" altLang="ko-KR" sz="3200"/>
              <a:t>Dievs ir?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mūs vada ar saviem ideālajiem plāniem. Dieva plānos nav kļūdu.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Septītajā reizē, kad priesteri atskanēja taures skaņas, Jozua pavēlēja ļaudīm: "Kliedziet, jo Tas Kungs jums ir devis šo pilsētu!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Džošua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 gribēja doties uz apsolīto zemi. Bet Jēriko, kas bija liela pils, aizšķērsoja viņiem ceļu.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Dievs sacīja Jozuam, kas bija viņu vadonis, kā iznīcināt Jēriku.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Izraēliešu tauta septiņas dienas gāja apkārt Jērikas mūrim saskaņā ar Dieva norādījumiem.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Kamēr viņi sešas dienas gāja ap mūri, katru dienu vienu reizi, Jēriko nekustējās ne collas.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Septītajā dienā viņi apstaigāja to septiņas reizes. Septītajā reizē viņi skaļi kliedza, siena sabruka.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nodarbība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 nevarēja iznīcināt Jēriku ar saviem spēkiem. Bet Dievs viņu labā iznīcināja Jēriku ar savu spēku.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Izraēlieši ir izcīnījuši uzvaru, paklausot Dievam.</a:t>
            </a: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Dzīvosim savu dzīvi paklausībā Dievam.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Pateiksimies Dievam par to, ka viņš lika mums uzvarēt!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3200"/>
              <a:t>Dievs?</a:t>
            </a:r>
            <a:r xmlns:a="http://schemas.openxmlformats.org/drawingml/2006/main">
              <a:rPr lang="l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rgbClr val="C00000"/>
                </a:solidFill>
              </a:rPr>
              <a:t>Dievs..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Dievs dod uzvaru Saviem ļaudīm ar Savu lielo spēku.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Viņš ir Uzvaras Dievs!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viktorīna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Dievs pavēlēja Jozuam iznīcināt Jēriku?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Mētājiet akmeņus uz Jēriku septiņas dienas.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Lūdziet septiņas dienas par Jēriku.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Dziediet slavas dziesmas par Jēriku septiņas dienas.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Marta Jērikas mūris septiņas dienas un plkst</a:t>
            </a:r>
          </a:p>
          <a:p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pēdējā diena skaļi kliedz.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Marta Jērikas mūris septiņas dienas un plkst</a:t>
            </a:r>
          </a:p>
          <a:p>
            <a:r xmlns:a="http://schemas.openxmlformats.org/drawingml/2006/main">
              <a:rPr lang="lv" altLang="ko-KR" sz="2800">
                <a:solidFill>
                  <a:srgbClr val="FF0000"/>
                </a:solidFill>
              </a:rPr>
              <a:t>pēdējā diena skaļi kliedz.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v" altLang="ko-KR" sz="4000">
                <a:solidFill>
                  <a:srgbClr val="FF0000"/>
                </a:solidFill>
              </a:rPr>
              <a:t>Šodienas Vārds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Septītajā reizē, kad priesteri atskanēja taures skaņas, Jozua pavēlēja ļaudīm: "Kliedziet, jo Tas Kungs jums ir devis šo pilsētu!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Džošua</a:t>
            </a:r>
            <a:r xmlns:a="http://schemas.openxmlformats.org/drawingml/2006/main">
              <a:rPr lang="l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